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7560000" cx="10692000"/>
  <p:notesSz cx="7560000" cy="10692000"/>
  <p:embeddedFontLst>
    <p:embeddedFont>
      <p:font typeface="Century Gothic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81" orient="horz"/>
        <p:guide pos="33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CenturyGothic-bold.fntdata"/><Relationship Id="rId16" Type="http://schemas.openxmlformats.org/officeDocument/2006/relationships/font" Target="fonts/CenturyGothic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CenturyGothic-boldItalic.fntdata"/><Relationship Id="rId6" Type="http://schemas.openxmlformats.org/officeDocument/2006/relationships/slide" Target="slides/slide1.xml"/><Relationship Id="rId18" Type="http://schemas.openxmlformats.org/officeDocument/2006/relationships/font" Target="fonts/CenturyGothic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8766f39a71_0_185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8766f39a71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8766f39a71_0_108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8766f39a71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8766f39a71_0_104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8766f39a71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8766f39a71_0_123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8766f39a71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8766f39a71_0_129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8766f39a71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8766f39a71_0_117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8766f39a71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8766f39a71_0_135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8766f39a71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8766f39a71_0_141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8766f39a71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8766f39a71_0_148:notes"/>
          <p:cNvSpPr/>
          <p:nvPr>
            <p:ph idx="2" type="sldImg"/>
          </p:nvPr>
        </p:nvSpPr>
        <p:spPr>
          <a:xfrm>
            <a:off x="1004515" y="685800"/>
            <a:ext cx="4849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8766f39a71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64478" y="1094388"/>
            <a:ext cx="9963000" cy="3016800"/>
          </a:xfrm>
          <a:prstGeom prst="rect">
            <a:avLst/>
          </a:prstGeom>
        </p:spPr>
        <p:txBody>
          <a:bodyPr anchorCtr="0" anchor="b" bIns="116050" lIns="116050" spcFirstLastPara="1" rIns="116050" wrap="square" tIns="1160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1pPr>
            <a:lvl2pPr lvl="1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2pPr>
            <a:lvl3pPr lvl="2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3pPr>
            <a:lvl4pPr lvl="3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4pPr>
            <a:lvl5pPr lvl="4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5pPr>
            <a:lvl6pPr lvl="5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6pPr>
            <a:lvl7pPr lvl="6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7pPr>
            <a:lvl8pPr lvl="7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8pPr>
            <a:lvl9pPr lvl="8" algn="ctr">
              <a:spcBef>
                <a:spcPts val="0"/>
              </a:spcBef>
              <a:spcAft>
                <a:spcPts val="0"/>
              </a:spcAft>
              <a:buSzPts val="6600"/>
              <a:buNone/>
              <a:defRPr sz="66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64468" y="4165643"/>
            <a:ext cx="9963000" cy="11649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64468" y="1625801"/>
            <a:ext cx="9963000" cy="2886000"/>
          </a:xfrm>
          <a:prstGeom prst="rect">
            <a:avLst/>
          </a:prstGeom>
        </p:spPr>
        <p:txBody>
          <a:bodyPr anchorCtr="0" anchor="b" bIns="116050" lIns="116050" spcFirstLastPara="1" rIns="116050" wrap="square" tIns="1160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15200"/>
              <a:buNone/>
              <a:defRPr sz="152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64468" y="4633192"/>
            <a:ext cx="9963000" cy="19119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Autofit/>
          </a:bodyPr>
          <a:lstStyle>
            <a:lvl1pPr indent="-374650" lvl="0" marL="45720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 algn="ctr">
              <a:spcBef>
                <a:spcPts val="20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ctr">
              <a:spcBef>
                <a:spcPts val="20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ctr">
              <a:spcBef>
                <a:spcPts val="20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ctr">
              <a:spcBef>
                <a:spcPts val="20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ctr">
              <a:spcBef>
                <a:spcPts val="20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ctr">
              <a:spcBef>
                <a:spcPts val="20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ctr">
              <a:spcBef>
                <a:spcPts val="20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ctr">
              <a:spcBef>
                <a:spcPts val="2000"/>
              </a:spcBef>
              <a:spcAft>
                <a:spcPts val="20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64468" y="3161354"/>
            <a:ext cx="9963000" cy="12372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64468" y="1693927"/>
            <a:ext cx="9963000" cy="50214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Autofit/>
          </a:bodyPr>
          <a:lstStyle>
            <a:lvl1pPr indent="-374650" lvl="0" marL="45720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>
              <a:spcBef>
                <a:spcPts val="20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>
              <a:spcBef>
                <a:spcPts val="20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20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20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20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20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20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2000"/>
              </a:spcBef>
              <a:spcAft>
                <a:spcPts val="20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64468" y="1693927"/>
            <a:ext cx="4677000" cy="50214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23850" lvl="1" marL="91440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200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200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200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200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2000"/>
              </a:spcBef>
              <a:spcAft>
                <a:spcPts val="200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650483" y="1693927"/>
            <a:ext cx="4677000" cy="50214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23850" lvl="1" marL="91440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200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200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200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200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2000"/>
              </a:spcBef>
              <a:spcAft>
                <a:spcPts val="200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64468" y="816630"/>
            <a:ext cx="3283500" cy="1110600"/>
          </a:xfrm>
          <a:prstGeom prst="rect">
            <a:avLst/>
          </a:prstGeom>
        </p:spPr>
        <p:txBody>
          <a:bodyPr anchorCtr="0" anchor="b" bIns="116050" lIns="116050" spcFirstLastPara="1" rIns="116050" wrap="square" tIns="11605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64468" y="2042457"/>
            <a:ext cx="3283500" cy="46731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200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200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200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200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200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2000"/>
              </a:spcBef>
              <a:spcAft>
                <a:spcPts val="200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73245" y="661638"/>
            <a:ext cx="7445700" cy="60126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1pPr>
            <a:lvl2pPr lvl="1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2pPr>
            <a:lvl3pPr lvl="2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3pPr>
            <a:lvl4pPr lvl="3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4pPr>
            <a:lvl5pPr lvl="4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5pPr>
            <a:lvl6pPr lvl="5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6pPr>
            <a:lvl7pPr lvl="6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7pPr>
            <a:lvl8pPr lvl="7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8pPr>
            <a:lvl9pPr lvl="8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346000" y="-184"/>
            <a:ext cx="5346000" cy="756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310447" y="1812541"/>
            <a:ext cx="4730100" cy="2178600"/>
          </a:xfrm>
          <a:prstGeom prst="rect">
            <a:avLst/>
          </a:prstGeom>
        </p:spPr>
        <p:txBody>
          <a:bodyPr anchorCtr="0" anchor="b" bIns="116050" lIns="116050" spcFirstLastPara="1" rIns="116050" wrap="square" tIns="1160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1pPr>
            <a:lvl2pPr lvl="1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2pPr>
            <a:lvl3pPr lvl="2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3pPr>
            <a:lvl4pPr lvl="3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4pPr>
            <a:lvl5pPr lvl="4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5pPr>
            <a:lvl6pPr lvl="5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6pPr>
            <a:lvl7pPr lvl="6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7pPr>
            <a:lvl8pPr lvl="7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8pPr>
            <a:lvl9pPr lvl="8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310447" y="4120005"/>
            <a:ext cx="4730100" cy="18153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775715" y="1064257"/>
            <a:ext cx="4486500" cy="54312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Autofit/>
          </a:bodyPr>
          <a:lstStyle>
            <a:lvl1pPr indent="-374650" lvl="0" marL="45720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>
              <a:spcBef>
                <a:spcPts val="20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>
              <a:spcBef>
                <a:spcPts val="20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20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20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20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20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20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2000"/>
              </a:spcBef>
              <a:spcAft>
                <a:spcPts val="20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64468" y="6218168"/>
            <a:ext cx="7014300" cy="8895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64468" y="1693927"/>
            <a:ext cx="9963000" cy="50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Autofit/>
          </a:bodyPr>
          <a:lstStyle>
            <a:lvl1pPr indent="-3746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1pPr>
            <a:lvl2pPr indent="-342900" lvl="1" marL="9144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indent="-342900" lvl="2" marL="13716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3pPr>
            <a:lvl4pPr indent="-342900" lvl="3" marL="1828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4pPr>
            <a:lvl5pPr indent="-342900" lvl="4" marL="22860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5pPr>
            <a:lvl6pPr indent="-342900" lvl="5" marL="27432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6pPr>
            <a:lvl7pPr indent="-342900" lvl="6" marL="32004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7pPr>
            <a:lvl8pPr indent="-342900" lvl="7" marL="36576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8pPr>
            <a:lvl9pPr indent="-342900" lvl="8" marL="411480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906772" y="6854072"/>
            <a:ext cx="641700" cy="57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6050" lIns="116050" spcFirstLastPara="1" rIns="116050" wrap="square" tIns="116050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64478" y="1094388"/>
            <a:ext cx="9963000" cy="3016800"/>
          </a:xfrm>
          <a:prstGeom prst="rect">
            <a:avLst/>
          </a:prstGeom>
        </p:spPr>
        <p:txBody>
          <a:bodyPr anchorCtr="0" anchor="b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627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Images</a:t>
            </a:r>
            <a:endParaRPr b="1">
              <a:solidFill>
                <a:srgbClr val="00627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64468" y="4165643"/>
            <a:ext cx="9963000" cy="11649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627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Jeu des inégalités</a:t>
            </a:r>
            <a:endParaRPr>
              <a:solidFill>
                <a:srgbClr val="00627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3">
            <a:alphaModFix/>
          </a:blip>
          <a:srcRect b="0" l="0" r="17891" t="0"/>
          <a:stretch/>
        </p:blipFill>
        <p:spPr>
          <a:xfrm>
            <a:off x="5856649" y="501925"/>
            <a:ext cx="4088950" cy="102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46800" y="501925"/>
            <a:ext cx="1639375" cy="102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oogle Shape;135;p22"/>
          <p:cNvGrpSpPr/>
          <p:nvPr/>
        </p:nvGrpSpPr>
        <p:grpSpPr>
          <a:xfrm>
            <a:off x="779700" y="306650"/>
            <a:ext cx="1000513" cy="6623100"/>
            <a:chOff x="779700" y="459050"/>
            <a:chExt cx="1000513" cy="6623100"/>
          </a:xfrm>
        </p:grpSpPr>
        <p:pic>
          <p:nvPicPr>
            <p:cNvPr id="136" name="Google Shape;136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00" y="45905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7" name="Google Shape;137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00" y="186470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8" name="Google Shape;138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00" y="327035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" name="Google Shape;139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00" y="467600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0" name="Google Shape;140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13" y="608165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1" name="Google Shape;141;p22"/>
          <p:cNvGrpSpPr/>
          <p:nvPr/>
        </p:nvGrpSpPr>
        <p:grpSpPr>
          <a:xfrm>
            <a:off x="2769900" y="316050"/>
            <a:ext cx="1000513" cy="6623100"/>
            <a:chOff x="779700" y="459050"/>
            <a:chExt cx="1000513" cy="6623100"/>
          </a:xfrm>
        </p:grpSpPr>
        <p:pic>
          <p:nvPicPr>
            <p:cNvPr id="142" name="Google Shape;142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00" y="45905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" name="Google Shape;143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00" y="186470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4" name="Google Shape;144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00" y="327035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5" name="Google Shape;145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00" y="467600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" name="Google Shape;146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13" y="608165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7" name="Google Shape;147;p22"/>
          <p:cNvGrpSpPr/>
          <p:nvPr/>
        </p:nvGrpSpPr>
        <p:grpSpPr>
          <a:xfrm>
            <a:off x="4760100" y="330888"/>
            <a:ext cx="1000513" cy="6623100"/>
            <a:chOff x="779700" y="459050"/>
            <a:chExt cx="1000513" cy="6623100"/>
          </a:xfrm>
        </p:grpSpPr>
        <p:pic>
          <p:nvPicPr>
            <p:cNvPr id="148" name="Google Shape;148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00" y="45905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" name="Google Shape;149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00" y="186470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" name="Google Shape;150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00" y="327035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1" name="Google Shape;151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00" y="467600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" name="Google Shape;152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13" y="608165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3" name="Google Shape;153;p22"/>
          <p:cNvGrpSpPr/>
          <p:nvPr/>
        </p:nvGrpSpPr>
        <p:grpSpPr>
          <a:xfrm>
            <a:off x="6750313" y="330875"/>
            <a:ext cx="1000513" cy="6623100"/>
            <a:chOff x="779700" y="459050"/>
            <a:chExt cx="1000513" cy="6623100"/>
          </a:xfrm>
        </p:grpSpPr>
        <p:pic>
          <p:nvPicPr>
            <p:cNvPr id="154" name="Google Shape;154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00" y="45905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5" name="Google Shape;155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00" y="186470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" name="Google Shape;156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00" y="327035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" name="Google Shape;157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00" y="467600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" name="Google Shape;158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13" y="608165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9" name="Google Shape;159;p22"/>
          <p:cNvGrpSpPr/>
          <p:nvPr/>
        </p:nvGrpSpPr>
        <p:grpSpPr>
          <a:xfrm>
            <a:off x="8740513" y="330900"/>
            <a:ext cx="1000513" cy="6623100"/>
            <a:chOff x="779700" y="459050"/>
            <a:chExt cx="1000513" cy="6623100"/>
          </a:xfrm>
        </p:grpSpPr>
        <p:pic>
          <p:nvPicPr>
            <p:cNvPr id="160" name="Google Shape;160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00" y="45905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" name="Google Shape;161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00" y="186470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" name="Google Shape;162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00" y="327035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3" name="Google Shape;163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00" y="467600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4" name="Google Shape;164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79713" y="6081650"/>
              <a:ext cx="1000500" cy="10005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5" name="Google Shape;165;p22"/>
          <p:cNvSpPr txBox="1"/>
          <p:nvPr/>
        </p:nvSpPr>
        <p:spPr>
          <a:xfrm>
            <a:off x="369600" y="7089600"/>
            <a:ext cx="67983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/>
              <a:t>Crédits : ce pictogramme provient de Freepik via Flaticon.</a:t>
            </a:r>
            <a:endParaRPr i="1" sz="1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ctrTitle"/>
          </p:nvPr>
        </p:nvSpPr>
        <p:spPr>
          <a:xfrm>
            <a:off x="364478" y="1094388"/>
            <a:ext cx="9963000" cy="3016800"/>
          </a:xfrm>
          <a:prstGeom prst="rect">
            <a:avLst/>
          </a:prstGeom>
        </p:spPr>
        <p:txBody>
          <a:bodyPr anchorCtr="0" anchor="b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627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Continents</a:t>
            </a:r>
            <a:endParaRPr b="1">
              <a:solidFill>
                <a:srgbClr val="00627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3" name="Google Shape;63;p14"/>
          <p:cNvSpPr txBox="1"/>
          <p:nvPr>
            <p:ph idx="1" type="subTitle"/>
          </p:nvPr>
        </p:nvSpPr>
        <p:spPr>
          <a:xfrm>
            <a:off x="364468" y="4165643"/>
            <a:ext cx="9963000" cy="11649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627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Jeu des inégalités</a:t>
            </a:r>
            <a:endParaRPr>
              <a:solidFill>
                <a:srgbClr val="00627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64468" y="3161354"/>
            <a:ext cx="9963000" cy="12372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>
                <a:solidFill>
                  <a:srgbClr val="F79B0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Afrique</a:t>
            </a:r>
            <a:endParaRPr sz="12000">
              <a:solidFill>
                <a:srgbClr val="F79B0B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64468" y="3161354"/>
            <a:ext cx="9963000" cy="12372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>
                <a:solidFill>
                  <a:srgbClr val="F79B0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Amérique</a:t>
            </a:r>
            <a:endParaRPr sz="12000">
              <a:solidFill>
                <a:srgbClr val="F79B0B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>
                <a:solidFill>
                  <a:srgbClr val="F79B0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Du Nord</a:t>
            </a:r>
            <a:endParaRPr sz="12000">
              <a:solidFill>
                <a:srgbClr val="F79B0B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64468" y="3161354"/>
            <a:ext cx="9963000" cy="12372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>
                <a:solidFill>
                  <a:srgbClr val="F79B0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Amérique</a:t>
            </a:r>
            <a:endParaRPr sz="12000">
              <a:solidFill>
                <a:srgbClr val="F79B0B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>
                <a:solidFill>
                  <a:srgbClr val="F79B0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Du Sud</a:t>
            </a:r>
            <a:endParaRPr sz="12000">
              <a:solidFill>
                <a:srgbClr val="F79B0B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>
            <p:ph type="title"/>
          </p:nvPr>
        </p:nvSpPr>
        <p:spPr>
          <a:xfrm>
            <a:off x="364468" y="3161354"/>
            <a:ext cx="9963000" cy="12372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>
                <a:solidFill>
                  <a:srgbClr val="F79B0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Asie</a:t>
            </a:r>
            <a:endParaRPr sz="12000">
              <a:solidFill>
                <a:srgbClr val="F79B0B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>
                <a:solidFill>
                  <a:srgbClr val="F79B0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Océanie</a:t>
            </a:r>
            <a:endParaRPr sz="12000">
              <a:solidFill>
                <a:srgbClr val="F79B0B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/>
          <p:nvPr>
            <p:ph type="title"/>
          </p:nvPr>
        </p:nvSpPr>
        <p:spPr>
          <a:xfrm>
            <a:off x="364468" y="3161354"/>
            <a:ext cx="9963000" cy="1237200"/>
          </a:xfrm>
          <a:prstGeom prst="rect">
            <a:avLst/>
          </a:prstGeom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0">
                <a:solidFill>
                  <a:srgbClr val="F79B0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Europe</a:t>
            </a:r>
            <a:endParaRPr sz="12000">
              <a:solidFill>
                <a:srgbClr val="F79B0B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ctrTitle"/>
          </p:nvPr>
        </p:nvSpPr>
        <p:spPr>
          <a:xfrm>
            <a:off x="364478" y="1094388"/>
            <a:ext cx="9963000" cy="3016800"/>
          </a:xfrm>
          <a:prstGeom prst="rect">
            <a:avLst/>
          </a:prstGeom>
        </p:spPr>
        <p:txBody>
          <a:bodyPr anchorCtr="0" anchor="b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627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Symbole </a:t>
            </a:r>
            <a:endParaRPr b="1">
              <a:solidFill>
                <a:srgbClr val="00627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627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gaz à effet de serre</a:t>
            </a:r>
            <a:endParaRPr b="1">
              <a:solidFill>
                <a:srgbClr val="00627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4" name="Google Shape;94;p20"/>
          <p:cNvSpPr txBox="1"/>
          <p:nvPr>
            <p:ph idx="1" type="subTitle"/>
          </p:nvPr>
        </p:nvSpPr>
        <p:spPr>
          <a:xfrm>
            <a:off x="364468" y="4165643"/>
            <a:ext cx="9963000" cy="1164900"/>
          </a:xfrm>
          <a:prstGeom prst="rect">
            <a:avLst/>
          </a:prstGeom>
        </p:spPr>
        <p:txBody>
          <a:bodyPr anchorCtr="0" anchor="t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627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Jeu des inégalités</a:t>
            </a:r>
            <a:endParaRPr>
              <a:solidFill>
                <a:srgbClr val="00627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5" name="Google Shape;95;p20"/>
          <p:cNvSpPr txBox="1"/>
          <p:nvPr/>
        </p:nvSpPr>
        <p:spPr>
          <a:xfrm>
            <a:off x="479525" y="5486450"/>
            <a:ext cx="9584100" cy="97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Century Gothic"/>
                <a:ea typeface="Century Gothic"/>
                <a:cs typeface="Century Gothic"/>
                <a:sym typeface="Century Gothic"/>
              </a:rPr>
              <a:t>Les nuages et les éclairs sont à imprimer recto-verso</a:t>
            </a:r>
            <a:endParaRPr sz="19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Century Gothic"/>
                <a:ea typeface="Century Gothic"/>
                <a:cs typeface="Century Gothic"/>
                <a:sym typeface="Century Gothic"/>
              </a:rPr>
              <a:t>puis à découper</a:t>
            </a:r>
            <a:endParaRPr sz="1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21"/>
          <p:cNvGrpSpPr/>
          <p:nvPr/>
        </p:nvGrpSpPr>
        <p:grpSpPr>
          <a:xfrm>
            <a:off x="474817" y="306646"/>
            <a:ext cx="1610277" cy="6671571"/>
            <a:chOff x="474817" y="459046"/>
            <a:chExt cx="1610277" cy="6671571"/>
          </a:xfrm>
        </p:grpSpPr>
        <p:pic>
          <p:nvPicPr>
            <p:cNvPr id="101" name="Google Shape;101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74817" y="459046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" name="Google Shape;102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74817" y="1881371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" name="Google Shape;103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74817" y="3303696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" name="Google Shape;104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74817" y="4726021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" name="Google Shape;105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74817" y="6148346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6" name="Google Shape;106;p21"/>
          <p:cNvGrpSpPr/>
          <p:nvPr/>
        </p:nvGrpSpPr>
        <p:grpSpPr>
          <a:xfrm>
            <a:off x="2465023" y="306646"/>
            <a:ext cx="1610277" cy="6671571"/>
            <a:chOff x="2670992" y="459046"/>
            <a:chExt cx="1610277" cy="6671571"/>
          </a:xfrm>
        </p:grpSpPr>
        <p:pic>
          <p:nvPicPr>
            <p:cNvPr id="107" name="Google Shape;107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670992" y="459046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" name="Google Shape;108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670992" y="1881371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9" name="Google Shape;109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670992" y="3303696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" name="Google Shape;110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670992" y="4726021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" name="Google Shape;111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670992" y="6148346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2" name="Google Shape;112;p21"/>
          <p:cNvGrpSpPr/>
          <p:nvPr/>
        </p:nvGrpSpPr>
        <p:grpSpPr>
          <a:xfrm>
            <a:off x="4455230" y="306646"/>
            <a:ext cx="1610277" cy="6671571"/>
            <a:chOff x="4867167" y="459046"/>
            <a:chExt cx="1610277" cy="6671571"/>
          </a:xfrm>
        </p:grpSpPr>
        <p:pic>
          <p:nvPicPr>
            <p:cNvPr id="113" name="Google Shape;113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867167" y="459046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" name="Google Shape;114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867167" y="1881371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5" name="Google Shape;115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867167" y="3303696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6" name="Google Shape;116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867167" y="4726021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7" name="Google Shape;117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867167" y="6148346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8" name="Google Shape;118;p21"/>
          <p:cNvGrpSpPr/>
          <p:nvPr/>
        </p:nvGrpSpPr>
        <p:grpSpPr>
          <a:xfrm>
            <a:off x="6445436" y="306646"/>
            <a:ext cx="1610277" cy="6671571"/>
            <a:chOff x="7063342" y="459046"/>
            <a:chExt cx="1610277" cy="6671571"/>
          </a:xfrm>
        </p:grpSpPr>
        <p:pic>
          <p:nvPicPr>
            <p:cNvPr id="119" name="Google Shape;119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063342" y="459046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" name="Google Shape;120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063342" y="1881371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" name="Google Shape;121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063342" y="3303696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" name="Google Shape;122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063342" y="4726021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" name="Google Shape;123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063342" y="6148346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4" name="Google Shape;124;p21"/>
          <p:cNvGrpSpPr/>
          <p:nvPr/>
        </p:nvGrpSpPr>
        <p:grpSpPr>
          <a:xfrm>
            <a:off x="8435642" y="306646"/>
            <a:ext cx="1610277" cy="6671571"/>
            <a:chOff x="9259517" y="459046"/>
            <a:chExt cx="1610277" cy="6671571"/>
          </a:xfrm>
        </p:grpSpPr>
        <p:pic>
          <p:nvPicPr>
            <p:cNvPr id="125" name="Google Shape;125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259517" y="459046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" name="Google Shape;126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259517" y="1881371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7" name="Google Shape;127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259517" y="3303696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8" name="Google Shape;128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259517" y="4726021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9" name="Google Shape;129;p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259517" y="6148346"/>
              <a:ext cx="1610277" cy="98227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0" name="Google Shape;130;p21"/>
          <p:cNvSpPr txBox="1"/>
          <p:nvPr/>
        </p:nvSpPr>
        <p:spPr>
          <a:xfrm>
            <a:off x="369600" y="7089600"/>
            <a:ext cx="67983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/>
              <a:t>Crédits : ce pictogramme provient de Freepik via Flaticon.</a:t>
            </a:r>
            <a:endParaRPr i="1" sz="1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